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1032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66260-4224-4ACE-87B1-EBC98674A3DC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BFA29-98A9-458A-8F5A-6F89618D68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33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13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56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6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30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85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08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4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3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8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36A3E-DFF1-401B-86EC-C9663D8BD7D4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5EB04-E12E-4911-B43B-729999B216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61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56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English Department</dc:title>
  <dc:creator>Robertson, Sean Robert</dc:creator>
  <cp:lastModifiedBy>Kimble, Lindsey L</cp:lastModifiedBy>
  <cp:revision>4</cp:revision>
  <dcterms:created xsi:type="dcterms:W3CDTF">2017-01-10T21:51:10Z</dcterms:created>
  <dcterms:modified xsi:type="dcterms:W3CDTF">2017-02-02T23:44:11Z</dcterms:modified>
</cp:coreProperties>
</file>